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500" autoAdjust="0"/>
  </p:normalViewPr>
  <p:slideViewPr>
    <p:cSldViewPr>
      <p:cViewPr varScale="1">
        <p:scale>
          <a:sx n="88" d="100"/>
          <a:sy n="88" d="100"/>
        </p:scale>
        <p:origin x="-10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24400"/>
            <a:ext cx="6400800" cy="685800"/>
          </a:xfr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Subject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 userDrawn="1"/>
        </p:nvSpPr>
        <p:spPr>
          <a:xfrm>
            <a:off x="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18288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36576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54864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73152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18288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6" name="Rectangle 65"/>
          <p:cNvSpPr/>
          <p:nvPr userDrawn="1"/>
        </p:nvSpPr>
        <p:spPr>
          <a:xfrm>
            <a:off x="36576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7" name="Rectangle 66"/>
          <p:cNvSpPr/>
          <p:nvPr userDrawn="1"/>
        </p:nvSpPr>
        <p:spPr>
          <a:xfrm>
            <a:off x="54864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8" name="Rectangle 67"/>
          <p:cNvSpPr/>
          <p:nvPr userDrawn="1"/>
        </p:nvSpPr>
        <p:spPr>
          <a:xfrm>
            <a:off x="73152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9" name="Rectangle 68"/>
          <p:cNvSpPr/>
          <p:nvPr userDrawn="1"/>
        </p:nvSpPr>
        <p:spPr>
          <a:xfrm>
            <a:off x="18288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0" name="Rectangle 69"/>
          <p:cNvSpPr/>
          <p:nvPr userDrawn="1"/>
        </p:nvSpPr>
        <p:spPr>
          <a:xfrm>
            <a:off x="36576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54864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2" name="Rectangle 71"/>
          <p:cNvSpPr/>
          <p:nvPr userDrawn="1"/>
        </p:nvSpPr>
        <p:spPr>
          <a:xfrm>
            <a:off x="73152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3" name="Rectangle 72"/>
          <p:cNvSpPr/>
          <p:nvPr userDrawn="1"/>
        </p:nvSpPr>
        <p:spPr>
          <a:xfrm>
            <a:off x="18288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4" name="Rectangle 73"/>
          <p:cNvSpPr/>
          <p:nvPr userDrawn="1"/>
        </p:nvSpPr>
        <p:spPr>
          <a:xfrm>
            <a:off x="36576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5" name="Rectangle 74"/>
          <p:cNvSpPr/>
          <p:nvPr userDrawn="1"/>
        </p:nvSpPr>
        <p:spPr>
          <a:xfrm>
            <a:off x="54864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6" name="Rectangle 75"/>
          <p:cNvSpPr/>
          <p:nvPr userDrawn="1"/>
        </p:nvSpPr>
        <p:spPr>
          <a:xfrm>
            <a:off x="73152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7" name="Rectangle 76"/>
          <p:cNvSpPr/>
          <p:nvPr userDrawn="1"/>
        </p:nvSpPr>
        <p:spPr>
          <a:xfrm>
            <a:off x="18288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8" name="Rectangle 77"/>
          <p:cNvSpPr/>
          <p:nvPr userDrawn="1"/>
        </p:nvSpPr>
        <p:spPr>
          <a:xfrm>
            <a:off x="36576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9" name="Rectangle 78"/>
          <p:cNvSpPr/>
          <p:nvPr userDrawn="1"/>
        </p:nvSpPr>
        <p:spPr>
          <a:xfrm>
            <a:off x="54864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0" name="Rectangle 79"/>
          <p:cNvSpPr/>
          <p:nvPr userDrawn="1"/>
        </p:nvSpPr>
        <p:spPr>
          <a:xfrm>
            <a:off x="73152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1" name="Rectangle 80"/>
          <p:cNvSpPr/>
          <p:nvPr userDrawn="1"/>
        </p:nvSpPr>
        <p:spPr>
          <a:xfrm>
            <a:off x="18288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2" name="Rectangle 81"/>
          <p:cNvSpPr/>
          <p:nvPr userDrawn="1"/>
        </p:nvSpPr>
        <p:spPr>
          <a:xfrm>
            <a:off x="36576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3" name="Rectangle 82"/>
          <p:cNvSpPr/>
          <p:nvPr userDrawn="1"/>
        </p:nvSpPr>
        <p:spPr>
          <a:xfrm>
            <a:off x="54864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4" name="Rectangle 83"/>
          <p:cNvSpPr/>
          <p:nvPr userDrawn="1"/>
        </p:nvSpPr>
        <p:spPr>
          <a:xfrm>
            <a:off x="73152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7th%20Grade%20Social%20Studies\TV%20Themes%20Songs%20-%20Game%20Shows%20-%20Jeopardy%20Think%20Music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9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4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7-6.3 &amp; 7-6.4</a:t>
            </a:r>
            <a:endParaRPr lang="en-US" sz="4000" dirty="0"/>
          </a:p>
        </p:txBody>
      </p:sp>
      <p:pic>
        <p:nvPicPr>
          <p:cNvPr id="3" name="TV Themes Songs - Game Shows - Jeopardy Think Musi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noProof="0" dirty="0" smtClean="0"/>
              <a:t>Conflicts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country was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divided and experience a civil war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Pakistan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Conflicts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region was fought over by Pakistan and India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Kashmir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Conflicts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/>
              <a:t>The Jewish nation of Israel was created on May 14, 1948</a:t>
            </a:r>
            <a:r>
              <a:rPr lang="en-US" sz="3200" dirty="0" smtClean="0"/>
              <a:t>.  The Arab nation reacted in this way.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attacked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Israel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Leaders –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 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000" dirty="0" smtClean="0"/>
              <a:t>the leader of the Palestinian Liberation Organization in </a:t>
            </a:r>
            <a:r>
              <a:rPr lang="en-US" sz="4000" dirty="0" smtClean="0"/>
              <a:t>1964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4800" dirty="0" err="1" smtClean="0"/>
              <a:t>Yasir</a:t>
            </a:r>
            <a:r>
              <a:rPr lang="en-US" sz="4800" dirty="0" smtClean="0"/>
              <a:t> </a:t>
            </a:r>
            <a:r>
              <a:rPr lang="en-US" sz="4800" dirty="0" smtClean="0"/>
              <a:t>Arafat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Leaders 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dirty="0" smtClean="0"/>
              <a:t>the Egyptian President during Suez Canal </a:t>
            </a:r>
            <a:r>
              <a:rPr lang="en-US" sz="4800" dirty="0" smtClean="0"/>
              <a:t>Crisis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Gamal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Nasser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Leaders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Leaders that signed the Camp David Accords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 &amp; Sadat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Leaders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 of India and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nonviolence movement towards independence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Mohandas Gandhi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Leaders 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1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African America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President of South Africa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Nelson Mandela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Asia -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India war partitioned or divided in what way?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India-Hindus;</a:t>
            </a:r>
            <a:r>
              <a:rPr lang="en-US" sz="4800" dirty="0" smtClean="0"/>
              <a:t> </a:t>
            </a:r>
            <a:r>
              <a:rPr lang="en-US" sz="4800" dirty="0" smtClean="0"/>
              <a:t>Pakistan-Muslims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Asia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Hindus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made up the majority of this organization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Indian National Congress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" action="ppaction://hlinksldjump"/>
              </a:rPr>
              <a:t>100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3" action="ppaction://hlinksldjump"/>
              </a:rPr>
              <a:t>100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4" action="ppaction://hlinksldjump"/>
              </a:rPr>
              <a:t>100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5" action="ppaction://hlinksldjump"/>
              </a:rPr>
              <a:t>100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6" action="ppaction://hlinksldjump"/>
              </a:rPr>
              <a:t>100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7" action="ppaction://hlinksldjump"/>
              </a:rPr>
              <a:t>200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8" action="ppaction://hlinksldjump"/>
              </a:rPr>
              <a:t>200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9" action="ppaction://hlinksldjump"/>
              </a:rPr>
              <a:t>200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0" action="ppaction://hlinksldjump"/>
              </a:rPr>
              <a:t>200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1" action="ppaction://hlinksldjump"/>
              </a:rPr>
              <a:t>200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2" action="ppaction://hlinksldjump"/>
              </a:rPr>
              <a:t>300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3" action="ppaction://hlinksldjump"/>
              </a:rPr>
              <a:t>300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4" action="ppaction://hlinksldjump"/>
              </a:rPr>
              <a:t>300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5" action="ppaction://hlinksldjump"/>
              </a:rPr>
              <a:t>300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6" action="ppaction://hlinksldjump"/>
              </a:rPr>
              <a:t>300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7" action="ppaction://hlinksldjump"/>
              </a:rPr>
              <a:t>400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8" action="ppaction://hlinksldjump"/>
              </a:rPr>
              <a:t>400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9" action="ppaction://hlinksldjump"/>
              </a:rPr>
              <a:t>400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0" action="ppaction://hlinksldjump"/>
              </a:rPr>
              <a:t>400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73152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1" action="ppaction://hlinksldjump"/>
              </a:rPr>
              <a:t>400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2" action="ppaction://hlinksldjump"/>
              </a:rPr>
              <a:t>500</a:t>
            </a:r>
            <a:endParaRPr lang="en-US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3" action="ppaction://hlinksldjump"/>
              </a:rPr>
              <a:t>500</a:t>
            </a:r>
            <a:endParaRPr 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4" action="ppaction://hlinksldjump"/>
              </a:rPr>
              <a:t>500</a:t>
            </a:r>
            <a:endParaRPr 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5" action="ppaction://hlinksldjump"/>
              </a:rPr>
              <a:t>500</a:t>
            </a:r>
            <a:endParaRPr lang="en-US" sz="4800" dirty="0"/>
          </a:p>
        </p:txBody>
      </p:sp>
      <p:sp>
        <p:nvSpPr>
          <p:cNvPr id="30" name="TextBox 29"/>
          <p:cNvSpPr txBox="1"/>
          <p:nvPr/>
        </p:nvSpPr>
        <p:spPr>
          <a:xfrm>
            <a:off x="73152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6" action="ppaction://hlinksldjump"/>
              </a:rPr>
              <a:t>500</a:t>
            </a:r>
            <a:endParaRPr lang="en-US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Middle East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1828800" y="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Conflicts</a:t>
            </a:r>
          </a:p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3657600" y="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Leaders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Asia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7315200" y="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</a:t>
            </a:r>
            <a:r>
              <a:rPr lang="en-US" sz="3200" dirty="0" smtClean="0"/>
              <a:t>frica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Asia 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Muslims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formed this organization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Muslim League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Asia 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what year did India gain independence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1947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Asia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India was a colony of this country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Great Britain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Africa-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dirty="0" smtClean="0"/>
              <a:t>The first president of South Africa after apartheid </a:t>
            </a:r>
            <a:r>
              <a:rPr lang="en-US" sz="4800" dirty="0" smtClean="0"/>
              <a:t>ended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Nelson Mandela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Africa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unite all Africans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Pan-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Africanism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Africa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South African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Independence was different because of this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apartheid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Africa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Slavery in Africa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apartheid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Africa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happened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Mandela for 26 years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Placed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jail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Middle </a:t>
            </a:r>
            <a:r>
              <a:rPr lang="en-US" sz="4400" dirty="0" smtClean="0"/>
              <a:t>East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Middle Eastern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countries were under the rule of these two countries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Great Britain &amp;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France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Middle East </a:t>
            </a:r>
            <a:r>
              <a:rPr lang="en-US" sz="4400" dirty="0" smtClean="0"/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/>
              <a:t>Conflicts between Israel and its Arab neighbors led to the Six-Day War in June 1967</a:t>
            </a:r>
            <a:r>
              <a:rPr lang="en-US" sz="3200" dirty="0" smtClean="0"/>
              <a:t>. The result was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Israel wiped out most of Egypt's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air force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Middle </a:t>
            </a:r>
            <a:r>
              <a:rPr lang="en-US" sz="4400" dirty="0" smtClean="0"/>
              <a:t>East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/>
              <a:t>Following WWII, the United Nations created a Jewish </a:t>
            </a:r>
            <a:r>
              <a:rPr lang="en-US" sz="3200" dirty="0" smtClean="0"/>
              <a:t>state in this region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Palestine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Middle East </a:t>
            </a:r>
            <a:r>
              <a:rPr lang="en-US" sz="4400" dirty="0" smtClean="0"/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lang="en-US" sz="4800" dirty="0" smtClean="0"/>
              <a:t>The Jewish state in Palestine </a:t>
            </a:r>
          </a:p>
          <a:p>
            <a:pPr lvl="0"/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Israel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Middle East </a:t>
            </a:r>
            <a:r>
              <a:rPr lang="en-US" sz="4400" dirty="0" smtClean="0"/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600" dirty="0" smtClean="0"/>
              <a:t>With the creation of a Jewish state in Palestine there was conflict </a:t>
            </a:r>
            <a:r>
              <a:rPr lang="en-US" sz="3600" dirty="0" smtClean="0"/>
              <a:t>between these two groups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Israelis &amp; Arabs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Conflicts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Asia,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there were conflicts between these two religious groups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Muslims and Hindus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Conflicts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noProof="0" dirty="0" smtClean="0"/>
              <a:t>These </a:t>
            </a:r>
            <a:r>
              <a:rPr lang="en-US" sz="3600" dirty="0" smtClean="0"/>
              <a:t>Indian acts caused Great Britain’s economy to weaken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Nonviolence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movement; boycotts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theme/theme1.xml><?xml version="1.0" encoding="utf-8"?>
<a:theme xmlns:a="http://schemas.openxmlformats.org/drawingml/2006/main" name="CSC">
  <a:themeElements>
    <a:clrScheme name="Jeopardy">
      <a:dk1>
        <a:srgbClr val="FFFFFF"/>
      </a:dk1>
      <a:lt1>
        <a:srgbClr val="FFFFFF"/>
      </a:lt1>
      <a:dk2>
        <a:srgbClr val="0070C0"/>
      </a:dk2>
      <a:lt2>
        <a:srgbClr val="95B3D7"/>
      </a:lt2>
      <a:accent1>
        <a:srgbClr val="4F81BD"/>
      </a:accent1>
      <a:accent2>
        <a:srgbClr val="00B0F0"/>
      </a:accent2>
      <a:accent3>
        <a:srgbClr val="0070C0"/>
      </a:accent3>
      <a:accent4>
        <a:srgbClr val="4F81BD"/>
      </a:accent4>
      <a:accent5>
        <a:srgbClr val="4BACC6"/>
      </a:accent5>
      <a:accent6>
        <a:srgbClr val="1F497D"/>
      </a:accent6>
      <a:hlink>
        <a:srgbClr val="FFFFFF"/>
      </a:hlink>
      <a:folHlink>
        <a:srgbClr val="9537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6A6FD6-7372-4F49-8A26-3602F3AFDF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15</TotalTime>
  <Words>402</Words>
  <Application>Microsoft Office PowerPoint</Application>
  <PresentationFormat>On-screen Show (4:3)</PresentationFormat>
  <Paragraphs>158</Paragraphs>
  <Slides>27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OCSD5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dwd97</dc:creator>
  <cp:keywords/>
  <dc:description/>
  <cp:lastModifiedBy>dwd97</cp:lastModifiedBy>
  <cp:revision>3</cp:revision>
  <dcterms:created xsi:type="dcterms:W3CDTF">2011-04-08T12:07:48Z</dcterms:created>
  <dcterms:modified xsi:type="dcterms:W3CDTF">2011-04-08T12:23:25Z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TC300095759990</vt:lpwstr>
  </property>
</Properties>
</file>